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8" r:id="rId14"/>
    <p:sldId id="270" r:id="rId15"/>
    <p:sldId id="271" r:id="rId16"/>
    <p:sldId id="269" r:id="rId1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7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880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HackerRankTest</a:t>
            </a:r>
            <a:r>
              <a:rPr lang="en-US" dirty="0"/>
              <a:t> project for Java compatibility demo</a:t>
            </a:r>
          </a:p>
          <a:p>
            <a:r>
              <a:rPr lang="en-US" dirty="0"/>
              <a:t>Use </a:t>
            </a:r>
            <a:r>
              <a:rPr lang="en-US" dirty="0" err="1"/>
              <a:t>VideoGame</a:t>
            </a:r>
            <a:r>
              <a:rPr lang="en-US" dirty="0"/>
              <a:t> source in </a:t>
            </a:r>
            <a:r>
              <a:rPr lang="en-US" dirty="0" err="1"/>
              <a:t>tasktracker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database prior to presentation due to length of time required to create it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4/19/18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MwSrkA" TargetMode="External"/><Relationship Id="rId4" Type="http://schemas.openxmlformats.org/officeDocument/2006/relationships/hyperlink" Target="https://github.com/creationix/nvm/blob/master/README.m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sqlclient.com/" TargetMode="External"/><Relationship Id="rId3" Type="http://schemas.openxmlformats.org/officeDocument/2006/relationships/hyperlink" Target="https://github.com/jkwuc89/tasktracker" TargetMode="External"/><Relationship Id="rId7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hyperlink" Target="https://goo.gl/DQ7cE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ql-database/sql-database-get-started-portal" TargetMode="Externa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try.kotlinlang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DQ7cEU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DQ7cEU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mproving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-tYZkJ2p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7/01/04/introducing-kotlin-support-in-spring-framework-5-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ventofcod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5815853"/>
            <a:ext cx="9282753" cy="763769"/>
          </a:xfrm>
        </p:spPr>
        <p:txBody>
          <a:bodyPr/>
          <a:lstStyle/>
          <a:p>
            <a:r>
              <a:rPr lang="en-US" dirty="0"/>
              <a:t>Keith Wedinger</a:t>
            </a:r>
          </a:p>
          <a:p>
            <a:r>
              <a:rPr lang="en-US" dirty="0"/>
              <a:t>Technical Director – Improving Columbus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4402" y="4636026"/>
            <a:ext cx="9282753" cy="1179827"/>
          </a:xfrm>
        </p:spPr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“lingua franca” </a:t>
            </a:r>
            <a:r>
              <a:rPr lang="en-US" sz="2000" dirty="0"/>
              <a:t>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Ubiquitous support on front end and back end</a:t>
            </a:r>
          </a:p>
          <a:p>
            <a:pPr lvl="1"/>
            <a:r>
              <a:rPr lang="en-US" sz="1800" dirty="0"/>
              <a:t>The basics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4F5CE7-9201-F547-B0C9-E40F8C19C36B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0977-63FB-034C-98C2-E76F9076C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A566-57DA-0A48-A7E1-C116872C4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65643"/>
              </p:ext>
            </p:extLst>
          </p:nvPr>
        </p:nvGraphicFramePr>
        <p:xfrm>
          <a:off x="1845055" y="3605812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  <a:r>
              <a:rPr lang="en-US" sz="2400" dirty="0"/>
              <a:t> 🎉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3DA972-A463-3F4E-876D-94A35752A40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157C-5CE9-EE4D-B120-994F489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7142-096A-C642-B25A-E5A62BCC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" indent="0">
              <a:buNone/>
            </a:pPr>
            <a:r>
              <a:rPr lang="en-US" dirty="0"/>
              <a:t>First, some recommendations and tips</a:t>
            </a:r>
          </a:p>
          <a:p>
            <a:r>
              <a:rPr lang="en-US" dirty="0"/>
              <a:t>Azure Debug Console is your friend</a:t>
            </a:r>
          </a:p>
          <a:p>
            <a:r>
              <a:rPr lang="en-US" dirty="0"/>
              <a:t>Use </a:t>
            </a:r>
            <a:r>
              <a:rPr lang="en-US" b="1" dirty="0" err="1"/>
              <a:t>sdkman</a:t>
            </a:r>
            <a:r>
              <a:rPr lang="en-US" dirty="0"/>
              <a:t> to manage and use multiple </a:t>
            </a:r>
            <a:r>
              <a:rPr lang="en-US" dirty="0" err="1"/>
              <a:t>gradle</a:t>
            </a:r>
            <a:r>
              <a:rPr lang="en-US" dirty="0"/>
              <a:t> / </a:t>
            </a:r>
            <a:r>
              <a:rPr lang="en-US" dirty="0" err="1"/>
              <a:t>kotlin</a:t>
            </a:r>
            <a:r>
              <a:rPr lang="en-US" dirty="0"/>
              <a:t> / maven versions</a:t>
            </a:r>
          </a:p>
          <a:p>
            <a:pPr lvl="1"/>
            <a:r>
              <a:rPr lang="en-US" sz="1600" dirty="0">
                <a:hlinkClick r:id="rId3"/>
              </a:rPr>
              <a:t>http://sdkman.io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b="1" dirty="0" err="1"/>
              <a:t>nvm</a:t>
            </a:r>
            <a:r>
              <a:rPr lang="en-US" b="1" dirty="0"/>
              <a:t> </a:t>
            </a:r>
            <a:r>
              <a:rPr lang="en-US" dirty="0"/>
              <a:t>to manage and use multiple node / </a:t>
            </a:r>
            <a:r>
              <a:rPr lang="en-US" dirty="0" err="1"/>
              <a:t>npm</a:t>
            </a:r>
            <a:r>
              <a:rPr lang="en-US" dirty="0"/>
              <a:t> versions</a:t>
            </a:r>
          </a:p>
          <a:p>
            <a:pPr lvl="1"/>
            <a:r>
              <a:rPr lang="en-US" sz="1600" dirty="0">
                <a:hlinkClick r:id="rId4"/>
              </a:rPr>
              <a:t>https://github.com/creationix/nvm/blob/master/README.md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dirty="0" err="1"/>
              <a:t>gradle</a:t>
            </a:r>
            <a:r>
              <a:rPr lang="en-US" dirty="0"/>
              <a:t> wrapper inside </a:t>
            </a:r>
            <a:r>
              <a:rPr lang="en-US" dirty="0" err="1"/>
              <a:t>Gradle</a:t>
            </a:r>
            <a:r>
              <a:rPr lang="en-US" dirty="0"/>
              <a:t> based projects (demo soon)</a:t>
            </a:r>
          </a:p>
          <a:p>
            <a:r>
              <a:rPr lang="en-US" dirty="0"/>
              <a:t>What about Azure Toolkit for IntelliJ IDEA?</a:t>
            </a:r>
          </a:p>
          <a:p>
            <a:r>
              <a:rPr lang="en-US" dirty="0"/>
              <a:t>Use an FTP client other than </a:t>
            </a:r>
            <a:r>
              <a:rPr lang="en-US" dirty="0" err="1"/>
              <a:t>Filezilla</a:t>
            </a:r>
            <a:r>
              <a:rPr lang="en-US" dirty="0"/>
              <a:t> for FTP client deployment</a:t>
            </a:r>
          </a:p>
          <a:p>
            <a:r>
              <a:rPr lang="en-US" dirty="0"/>
              <a:t>Install a clipboard manager</a:t>
            </a:r>
          </a:p>
          <a:p>
            <a:pPr lvl="1"/>
            <a:r>
              <a:rPr lang="en-US" dirty="0"/>
              <a:t>I like </a:t>
            </a:r>
            <a:r>
              <a:rPr lang="en-US" b="1" dirty="0" err="1"/>
              <a:t>Copy’em</a:t>
            </a:r>
            <a:r>
              <a:rPr lang="en-US" b="1" dirty="0"/>
              <a:t> Paste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https://goo.gl/MwSrkA</a:t>
            </a:r>
            <a:endParaRPr lang="en-US" dirty="0"/>
          </a:p>
          <a:p>
            <a:r>
              <a:rPr lang="en-US" dirty="0"/>
              <a:t>Mac users, check out </a:t>
            </a:r>
            <a:r>
              <a:rPr lang="en-US" b="1" dirty="0" err="1"/>
              <a:t>SQLPro</a:t>
            </a:r>
            <a:r>
              <a:rPr lang="en-US" b="1" dirty="0"/>
              <a:t> for MSSQL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FC29D-DE93-D640-8034-41978FD492C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634-CB80-2D45-A34C-24C66E612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A060-3F57-694F-9B42-08335B86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</a:t>
            </a:r>
            <a:r>
              <a:rPr lang="en-US" sz="2000" dirty="0" err="1"/>
              <a:t>Kotlin</a:t>
            </a:r>
            <a:r>
              <a:rPr lang="en-US" sz="2000" dirty="0"/>
              <a:t>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AE50F9-1C30-F74C-AB64-9943507F424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8B11-CFF0-D646-B764-D7E9A2F7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09A3-C92D-9B4A-808A-A77817D5F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C62F3A-88F1-D643-B02B-D37CFE56569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AF1F-311D-7543-9D16-E7D194E26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D4419-596C-4243-A369-0800DBC9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F614-3592-204D-8E97-E237239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5CFD-3DED-4044-92A8-142A3065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Presentation: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https://goo.gl/DQ7cEU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 repository: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https://github.com/jkwuc89/tasktracker</a:t>
            </a:r>
            <a:endParaRPr lang="en-US" sz="1600" dirty="0"/>
          </a:p>
          <a:p>
            <a:r>
              <a:rPr lang="en-US" sz="1600" dirty="0"/>
              <a:t>Try Kotlin: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https://try.kotlinlang.org</a:t>
            </a:r>
            <a:endParaRPr lang="en-US" sz="1600" dirty="0"/>
          </a:p>
          <a:p>
            <a:r>
              <a:rPr lang="en-US" sz="1600" dirty="0"/>
              <a:t>Spring Initializer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https://start.spring.io</a:t>
            </a:r>
            <a:endParaRPr lang="en-US" sz="1600" dirty="0"/>
          </a:p>
          <a:p>
            <a:r>
              <a:rPr lang="en-US" sz="1600" dirty="0"/>
              <a:t>Create an Azure SQL database: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https://docs.microsoft.com/en-us/azure/sql-database/sql-database-get-started-portal</a:t>
            </a:r>
            <a:endParaRPr lang="en-US" sz="1600" dirty="0"/>
          </a:p>
          <a:p>
            <a:r>
              <a:rPr lang="en-US" sz="1600" dirty="0"/>
              <a:t>Azure SQL Database Firewall Rules:</a:t>
            </a:r>
            <a:br>
              <a:rPr lang="en-US" sz="1600" dirty="0"/>
            </a:br>
            <a:r>
              <a:rPr lang="en-US" sz="1600" dirty="0">
                <a:hlinkClick r:id="rId7"/>
              </a:rPr>
              <a:t>https://docs.microsoft.com/en-us/azure/sql-database/sql-database-firewall-configure</a:t>
            </a:r>
            <a:endParaRPr lang="en-US" sz="1600" dirty="0"/>
          </a:p>
          <a:p>
            <a:r>
              <a:rPr lang="en-US" sz="1600" dirty="0" err="1"/>
              <a:t>SQLPro</a:t>
            </a:r>
            <a:r>
              <a:rPr lang="en-US" sz="1600" dirty="0"/>
              <a:t> for MSSQL</a:t>
            </a:r>
            <a:br>
              <a:rPr lang="en-US" sz="1600" dirty="0"/>
            </a:br>
            <a:r>
              <a:rPr lang="en-US" sz="1600" dirty="0">
                <a:hlinkClick r:id="rId8"/>
              </a:rPr>
              <a:t>https://www.macsqlclient.com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BF1A9C-BC6C-724A-8D54-25629C2E7CEE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18F1E-858D-BF47-A320-9056DDF5E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0F5EB-7758-A548-A963-58AE4E86D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keith.wedinger@improving.com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https://goo.gl/DQ7cEU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CB2240-6451-6F43-823E-2BFBB12FCF8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1DCA-C888-4F4B-89E9-EFA2A85D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A90E-1164-CB49-BB04-39D0328A5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Dogs and Cats</a:t>
            </a:r>
          </a:p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  <a:p>
            <a:r>
              <a:rPr lang="en-US" dirty="0"/>
              <a:t>Why Spring Boot?</a:t>
            </a:r>
          </a:p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  <a:p>
            <a:r>
              <a:rPr lang="en-US" dirty="0"/>
              <a:t>Azure, really?</a:t>
            </a:r>
          </a:p>
          <a:p>
            <a:r>
              <a:rPr lang="en-US" dirty="0"/>
              <a:t>So, how do we do this?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F11BCE-061D-2143-9D86-70289F1E02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F29F-08F2-D34F-AAE8-BC1CC746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626-B266-0646-A5D6-1D6CC43F5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67" y="1233152"/>
            <a:ext cx="3340861" cy="3340861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4F5345-2D74-7D49-8027-AF99D65D738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7598-D015-D140-A248-0F4C10D6E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54E07-A14C-CB46-8835-DD36BE32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4" y="47726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https://goo.gl/DQ7cEU</a:t>
            </a:r>
            <a:endParaRPr lang="en-US" sz="2800" b="1" dirty="0"/>
          </a:p>
          <a:p>
            <a:pPr algn="ctr"/>
            <a:r>
              <a:rPr lang="en-US" sz="2800" dirty="0" err="1"/>
              <a:t>Github</a:t>
            </a:r>
            <a:r>
              <a:rPr lang="en-US" sz="2800" dirty="0"/>
              <a:t>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Wendy’s, OEC, Improving, Ohio State, Abercrombie &amp; Fitch</a:t>
            </a:r>
          </a:p>
          <a:p>
            <a:r>
              <a:rPr lang="en-US" sz="2400" dirty="0"/>
              <a:t>Enjoy dining, traveling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7E533F-79B0-1242-B668-3B28772F61F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2D86-ADF2-A446-92C2-2DE3B2C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5DAA-3C97-BB48-980B-806F5C93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9B8-0887-0E44-94F7-FF3426F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(Improving)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4A7-7358-3F4D-B766-3F662601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Values: Excellence, Involvement, and Dedication</a:t>
            </a:r>
            <a:r>
              <a:rPr lang="en-US" sz="2000" dirty="0"/>
              <a:t> </a:t>
            </a:r>
          </a:p>
          <a:p>
            <a:r>
              <a:rPr lang="en-US" sz="2000" dirty="0"/>
              <a:t>Complete IT services firm, offering training, consulting, recruiting, and project services</a:t>
            </a:r>
          </a:p>
          <a:p>
            <a:r>
              <a:rPr lang="en-US" sz="2000" dirty="0"/>
              <a:t>Offices in Columbus, Cleveland, Calgary, Minneapolis, Dallas, Houston and College Station</a:t>
            </a:r>
          </a:p>
          <a:p>
            <a:r>
              <a:rPr lang="en-US" sz="2000" dirty="0"/>
              <a:t>Creating a great place to work by </a:t>
            </a:r>
          </a:p>
          <a:p>
            <a:pPr lvl="1"/>
            <a:r>
              <a:rPr lang="en-US" sz="1800" dirty="0"/>
              <a:t>Cultivating an environment that fosters authentic and long term professional relationships </a:t>
            </a:r>
          </a:p>
          <a:p>
            <a:pPr lvl="1"/>
            <a:r>
              <a:rPr lang="en-US" sz="1800" dirty="0"/>
              <a:t>Sharing the success and accomplishments of the company </a:t>
            </a:r>
          </a:p>
          <a:p>
            <a:pPr lvl="1"/>
            <a:r>
              <a:rPr lang="en-US" sz="1800" dirty="0"/>
              <a:t>Promoting open and honest communication </a:t>
            </a:r>
          </a:p>
          <a:p>
            <a:pPr lvl="1"/>
            <a:r>
              <a:rPr lang="en-US" sz="1800" dirty="0"/>
              <a:t>Providing creative ways for each of us to learn and grow</a:t>
            </a:r>
          </a:p>
          <a:p>
            <a:pPr lvl="1"/>
            <a:r>
              <a:rPr lang="en-US" sz="1800" dirty="0"/>
              <a:t>Encouraging a positive atmosphere which is both friendly and fun</a:t>
            </a:r>
          </a:p>
          <a:p>
            <a:r>
              <a:rPr lang="en-US" sz="1950" dirty="0">
                <a:hlinkClick r:id="rId2"/>
              </a:rPr>
              <a:t>http://improving.com</a:t>
            </a:r>
            <a:endParaRPr lang="en-US" sz="1950" dirty="0"/>
          </a:p>
          <a:p>
            <a:pPr marL="51435" indent="0">
              <a:buNone/>
            </a:pPr>
            <a:endParaRPr lang="en-US" sz="19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F9A954-920E-734B-BC6B-DAB19D274A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CCD-B733-914A-AB9B-8803BCA8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7A40-2014-2441-9229-6743DB3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" y="1233152"/>
            <a:ext cx="10677882" cy="4553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5786221"/>
            <a:ext cx="11631345" cy="487602"/>
          </a:xfrm>
        </p:spPr>
        <p:txBody>
          <a:bodyPr>
            <a:normAutofit lnSpcReduction="10000"/>
          </a:bodyPr>
          <a:lstStyle/>
          <a:p>
            <a:pPr marL="51435" indent="0" algn="ctr"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www.youtube.com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watch?v</a:t>
            </a:r>
            <a:r>
              <a:rPr lang="en-US" sz="2800" dirty="0">
                <a:hlinkClick r:id="rId4"/>
              </a:rPr>
              <a:t>=9-tYZkJ2p54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AC6BA7-C6ED-B148-8B3B-560D3B2F4ED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Mass hysteria…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E5AB-413F-624C-AADB-EDCD099D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CACA-1304-F64B-AE6F-953334F2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</a:t>
            </a:r>
            <a:r>
              <a:rPr lang="en-US" dirty="0" err="1"/>
              <a:t>Kotlin</a:t>
            </a:r>
            <a:r>
              <a:rPr lang="en-US" dirty="0"/>
              <a:t>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3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2221BF-98F6-934D-84FC-A5C3EACB414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EEB-57C6-024E-B90E-03EBDCB2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AAC5-FC95-C843-ADEA-B9D8D66A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So, how do I learn?</a:t>
            </a:r>
          </a:p>
          <a:p>
            <a:pPr lvl="1"/>
            <a:r>
              <a:rPr lang="en-US" sz="2800" dirty="0"/>
              <a:t>Documentation</a:t>
            </a:r>
          </a:p>
          <a:p>
            <a:pPr lvl="2"/>
            <a:r>
              <a:rPr lang="en-US" sz="2400" dirty="0">
                <a:hlinkClick r:id="rId2"/>
              </a:rPr>
              <a:t>https://kotlinlang.org/docs/reference/</a:t>
            </a:r>
            <a:endParaRPr lang="en-US" sz="2400" dirty="0"/>
          </a:p>
          <a:p>
            <a:pPr lvl="1"/>
            <a:r>
              <a:rPr lang="en-US" sz="2800" dirty="0" err="1"/>
              <a:t>Kotlin</a:t>
            </a:r>
            <a:r>
              <a:rPr lang="en-US" sz="2800" dirty="0"/>
              <a:t> </a:t>
            </a:r>
            <a:r>
              <a:rPr lang="en-US" sz="2800" dirty="0" err="1"/>
              <a:t>Koans</a:t>
            </a:r>
            <a:endParaRPr lang="en-US" sz="2800" dirty="0"/>
          </a:p>
          <a:p>
            <a:pPr lvl="2"/>
            <a:r>
              <a:rPr lang="en-US" sz="2400" dirty="0"/>
              <a:t>Completely online, no local tools necessary</a:t>
            </a:r>
          </a:p>
          <a:p>
            <a:pPr lvl="2"/>
            <a:r>
              <a:rPr lang="en-US" sz="2400" dirty="0">
                <a:hlinkClick r:id="rId3"/>
              </a:rPr>
              <a:t>https://try.kotlinlang.org/</a:t>
            </a:r>
            <a:endParaRPr lang="en-US" sz="2400" dirty="0"/>
          </a:p>
          <a:p>
            <a:pPr lvl="1"/>
            <a:r>
              <a:rPr lang="en-US" sz="2400" dirty="0"/>
              <a:t>Pick a project or challenge and implement it in </a:t>
            </a:r>
            <a:r>
              <a:rPr lang="en-US" sz="2400" dirty="0" err="1"/>
              <a:t>Kotlin</a:t>
            </a:r>
            <a:endParaRPr lang="en-US" sz="2400" dirty="0"/>
          </a:p>
          <a:p>
            <a:pPr lvl="2"/>
            <a:r>
              <a:rPr lang="en-US" sz="2400" dirty="0"/>
              <a:t>Advent of Code - </a:t>
            </a:r>
            <a:r>
              <a:rPr lang="en-US" sz="2400" dirty="0">
                <a:hlinkClick r:id="rId4"/>
              </a:rPr>
              <a:t>http://adventofcode.com</a:t>
            </a:r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26C52-2385-074C-AD86-6059FA53467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899-C7E9-CB47-9A81-7259E1E4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9A58A-0FC0-4742-9E7C-6F8A0FE0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Attributes means 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8AD62A-9BE9-2F4A-927A-CE0C49EEEAB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DEF6-99B7-2441-95F4-5E7A3AEF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C63C-07DF-024F-A5B8-2DC057E79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-wide" id="{82099FDF-ED78-944C-B473-843A9EEB90A9}" vid="{B996CAFE-6E4C-BD42-BEFA-20A2991285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969</TotalTime>
  <Words>901</Words>
  <Application>Microsoft Macintosh PowerPoint</Application>
  <PresentationFormat>Custom</PresentationFormat>
  <Paragraphs>163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Dogs and Cats, Living Together: Kotlin, Spring Boot and REST on Azure</vt:lpstr>
      <vt:lpstr>Agenda</vt:lpstr>
      <vt:lpstr>Before We Get Started…</vt:lpstr>
      <vt:lpstr>Introduction (me)</vt:lpstr>
      <vt:lpstr>Introduction (Improving)</vt:lpstr>
      <vt:lpstr>Dogs and Cats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Links</vt:lpstr>
      <vt:lpstr>Questions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65</cp:revision>
  <dcterms:created xsi:type="dcterms:W3CDTF">2018-04-04T18:30:07Z</dcterms:created>
  <dcterms:modified xsi:type="dcterms:W3CDTF">2018-04-19T11:36:29Z</dcterms:modified>
</cp:coreProperties>
</file>